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17" r:id="rId2"/>
    <p:sldMasterId id="2147483685" r:id="rId3"/>
  </p:sldMasterIdLst>
  <p:notesMasterIdLst>
    <p:notesMasterId r:id="rId8"/>
  </p:notesMasterIdLst>
  <p:sldIdLst>
    <p:sldId id="973" r:id="rId4"/>
    <p:sldId id="961" r:id="rId5"/>
    <p:sldId id="979" r:id="rId6"/>
    <p:sldId id="980" r:id="rId7"/>
  </p:sldIdLst>
  <p:sldSz cx="13004800" cy="9753600"/>
  <p:notesSz cx="6797675" cy="9926638"/>
  <p:defaultTextStyle>
    <a:lvl1pPr algn="ctr" defTabSz="584080">
      <a:defRPr sz="3600">
        <a:latin typeface="+mn-lt"/>
        <a:ea typeface="+mn-ea"/>
        <a:cs typeface="+mn-cs"/>
        <a:sym typeface="Helvetica Light"/>
      </a:defRPr>
    </a:lvl1pPr>
    <a:lvl2pPr indent="228553" algn="ctr" defTabSz="584080">
      <a:defRPr sz="3600">
        <a:latin typeface="+mn-lt"/>
        <a:ea typeface="+mn-ea"/>
        <a:cs typeface="+mn-cs"/>
        <a:sym typeface="Helvetica Light"/>
      </a:defRPr>
    </a:lvl2pPr>
    <a:lvl3pPr indent="457105" algn="ctr" defTabSz="584080">
      <a:defRPr sz="3600">
        <a:latin typeface="+mn-lt"/>
        <a:ea typeface="+mn-ea"/>
        <a:cs typeface="+mn-cs"/>
        <a:sym typeface="Helvetica Light"/>
      </a:defRPr>
    </a:lvl3pPr>
    <a:lvl4pPr indent="685658" algn="ctr" defTabSz="584080">
      <a:defRPr sz="3600">
        <a:latin typeface="+mn-lt"/>
        <a:ea typeface="+mn-ea"/>
        <a:cs typeface="+mn-cs"/>
        <a:sym typeface="Helvetica Light"/>
      </a:defRPr>
    </a:lvl4pPr>
    <a:lvl5pPr indent="914213" algn="ctr" defTabSz="584080">
      <a:defRPr sz="3600">
        <a:latin typeface="+mn-lt"/>
        <a:ea typeface="+mn-ea"/>
        <a:cs typeface="+mn-cs"/>
        <a:sym typeface="Helvetica Light"/>
      </a:defRPr>
    </a:lvl5pPr>
    <a:lvl6pPr indent="1142766" algn="ctr" defTabSz="584080">
      <a:defRPr sz="3600">
        <a:latin typeface="+mn-lt"/>
        <a:ea typeface="+mn-ea"/>
        <a:cs typeface="+mn-cs"/>
        <a:sym typeface="Helvetica Light"/>
      </a:defRPr>
    </a:lvl6pPr>
    <a:lvl7pPr indent="1371319" algn="ctr" defTabSz="584080">
      <a:defRPr sz="3600">
        <a:latin typeface="+mn-lt"/>
        <a:ea typeface="+mn-ea"/>
        <a:cs typeface="+mn-cs"/>
        <a:sym typeface="Helvetica Light"/>
      </a:defRPr>
    </a:lvl7pPr>
    <a:lvl8pPr indent="1599875" algn="ctr" defTabSz="584080">
      <a:defRPr sz="3600">
        <a:latin typeface="+mn-lt"/>
        <a:ea typeface="+mn-ea"/>
        <a:cs typeface="+mn-cs"/>
        <a:sym typeface="Helvetica Light"/>
      </a:defRPr>
    </a:lvl8pPr>
    <a:lvl9pPr indent="1828424" algn="ctr" defTabSz="58408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68">
          <p15:clr>
            <a:srgbClr val="A4A3A4"/>
          </p15:clr>
        </p15:guide>
        <p15:guide id="2" orient="horz" pos="1594">
          <p15:clr>
            <a:srgbClr val="A4A3A4"/>
          </p15:clr>
        </p15:guide>
        <p15:guide id="3" pos="7430" userDrawn="1">
          <p15:clr>
            <a:srgbClr val="A4A3A4"/>
          </p15:clr>
        </p15:guide>
        <p15:guide id="4" pos="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B"/>
    <a:srgbClr val="EEAA00"/>
    <a:srgbClr val="00C4B4"/>
    <a:srgbClr val="8B189B"/>
    <a:srgbClr val="96D600"/>
    <a:srgbClr val="EE7800"/>
    <a:srgbClr val="00B3E3"/>
    <a:srgbClr val="0047BB"/>
    <a:srgbClr val="E70295"/>
    <a:srgbClr val="2A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0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-102" y="-246"/>
      </p:cViewPr>
      <p:guideLst>
        <p:guide orient="horz" pos="1068"/>
        <p:guide orient="horz" pos="1594"/>
        <p:guide pos="7430"/>
        <p:guide pos="7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853822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05">
      <a:defRPr sz="2100">
        <a:latin typeface="Lucida Grande"/>
        <a:ea typeface="Lucida Grande"/>
        <a:cs typeface="Lucida Grande"/>
        <a:sym typeface="Lucida Grande"/>
      </a:defRPr>
    </a:lvl1pPr>
    <a:lvl2pPr indent="228553" defTabSz="457105">
      <a:defRPr sz="2100">
        <a:latin typeface="Lucida Grande"/>
        <a:ea typeface="Lucida Grande"/>
        <a:cs typeface="Lucida Grande"/>
        <a:sym typeface="Lucida Grande"/>
      </a:defRPr>
    </a:lvl2pPr>
    <a:lvl3pPr indent="457105" defTabSz="457105">
      <a:defRPr sz="2100">
        <a:latin typeface="Lucida Grande"/>
        <a:ea typeface="Lucida Grande"/>
        <a:cs typeface="Lucida Grande"/>
        <a:sym typeface="Lucida Grande"/>
      </a:defRPr>
    </a:lvl3pPr>
    <a:lvl4pPr indent="685658" defTabSz="457105">
      <a:defRPr sz="2100">
        <a:latin typeface="Lucida Grande"/>
        <a:ea typeface="Lucida Grande"/>
        <a:cs typeface="Lucida Grande"/>
        <a:sym typeface="Lucida Grande"/>
      </a:defRPr>
    </a:lvl4pPr>
    <a:lvl5pPr indent="914213" defTabSz="457105">
      <a:defRPr sz="2100">
        <a:latin typeface="Lucida Grande"/>
        <a:ea typeface="Lucida Grande"/>
        <a:cs typeface="Lucida Grande"/>
        <a:sym typeface="Lucida Grande"/>
      </a:defRPr>
    </a:lvl5pPr>
    <a:lvl6pPr indent="1142766" defTabSz="457105">
      <a:defRPr sz="2100">
        <a:latin typeface="Lucida Grande"/>
        <a:ea typeface="Lucida Grande"/>
        <a:cs typeface="Lucida Grande"/>
        <a:sym typeface="Lucida Grande"/>
      </a:defRPr>
    </a:lvl6pPr>
    <a:lvl7pPr indent="1371319" defTabSz="457105">
      <a:defRPr sz="2100">
        <a:latin typeface="Lucida Grande"/>
        <a:ea typeface="Lucida Grande"/>
        <a:cs typeface="Lucida Grande"/>
        <a:sym typeface="Lucida Grande"/>
      </a:defRPr>
    </a:lvl7pPr>
    <a:lvl8pPr indent="1599875" defTabSz="457105">
      <a:defRPr sz="2100">
        <a:latin typeface="Lucida Grande"/>
        <a:ea typeface="Lucida Grande"/>
        <a:cs typeface="Lucida Grande"/>
        <a:sym typeface="Lucida Grande"/>
      </a:defRPr>
    </a:lvl8pPr>
    <a:lvl9pPr indent="1828424" defTabSz="457105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29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algn="ctr" defTabSz="584170" fontAlgn="auto">
              <a:spcBef>
                <a:spcPts val="0"/>
              </a:spcBef>
              <a:spcAft>
                <a:spcPts val="0"/>
              </a:spcAft>
            </a:pPr>
            <a:fld id="{C96076D4-1EE2-4C5E-B213-BBE0C7B015B0}" type="datetime1">
              <a:rPr lang="es-MX" kern="0" smtClean="0">
                <a:solidFill>
                  <a:sysClr val="windowText" lastClr="000000"/>
                </a:solidFill>
                <a:latin typeface="Calibri"/>
                <a:cs typeface="+mn-cs"/>
              </a:rPr>
              <a:pPr algn="ctr" defTabSz="584170" fontAlgn="auto">
                <a:spcBef>
                  <a:spcPts val="0"/>
                </a:spcBef>
                <a:spcAft>
                  <a:spcPts val="0"/>
                </a:spcAft>
              </a:pPr>
              <a:t>28/01/2020</a:t>
            </a:fld>
            <a:endParaRPr lang="es-MX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algn="ctr" defTabSz="584170" fontAlgn="auto">
              <a:spcBef>
                <a:spcPts val="0"/>
              </a:spcBef>
              <a:spcAft>
                <a:spcPts val="0"/>
              </a:spcAft>
            </a:pPr>
            <a:endParaRPr lang="es-MX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algn="ctr" defTabSz="584170" fontAlgn="auto">
              <a:spcBef>
                <a:spcPts val="0"/>
              </a:spcBef>
              <a:spcAft>
                <a:spcPts val="0"/>
              </a:spcAft>
            </a:pPr>
            <a:fld id="{9D23572B-7FAC-4B3B-89AE-6D08B8A7E871}" type="slidenum">
              <a:rPr lang="es-MX" kern="0" smtClean="0">
                <a:solidFill>
                  <a:sysClr val="windowText" lastClr="000000"/>
                </a:solidFill>
                <a:latin typeface="Calibri"/>
                <a:cs typeface="+mn-cs"/>
              </a:rPr>
              <a:pPr algn="ctr" defTabSz="58417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70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490" y="8454189"/>
            <a:ext cx="2585574" cy="8524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1356" y="8399750"/>
            <a:ext cx="1810370" cy="8151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34144"/>
            <a:ext cx="8283036" cy="6442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035" y="2696685"/>
            <a:ext cx="3650739" cy="2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lack"/>
          <a:ea typeface="+mj-ea"/>
          <a:cs typeface="Avenir Black"/>
        </a:defRPr>
      </a:lvl1pPr>
    </p:titleStyle>
    <p:bodyStyle>
      <a:lvl1pPr marL="342830" indent="-342830" algn="l" defTabSz="457105" rtl="0" eaLnBrk="1" latinLnBrk="0" hangingPunct="1">
        <a:spcBef>
          <a:spcPct val="20000"/>
        </a:spcBef>
        <a:buFont typeface="Arial"/>
        <a:buChar char="•"/>
        <a:defRPr sz="3100" b="0" i="0" kern="1200">
          <a:solidFill>
            <a:schemeClr val="tx1"/>
          </a:solidFill>
          <a:latin typeface="Avenir Roman"/>
          <a:ea typeface="+mn-ea"/>
          <a:cs typeface="Avenir Roman"/>
        </a:defRPr>
      </a:lvl1pPr>
      <a:lvl2pPr marL="742797" indent="-285692" algn="l" defTabSz="457105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venir Roman"/>
          <a:ea typeface="+mn-ea"/>
          <a:cs typeface="Avenir Roman"/>
        </a:defRPr>
      </a:lvl2pPr>
      <a:lvl3pPr marL="1142766" indent="-228553" algn="l" defTabSz="45710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Roman"/>
          <a:ea typeface="+mn-ea"/>
          <a:cs typeface="Avenir Roman"/>
        </a:defRPr>
      </a:lvl3pPr>
      <a:lvl4pPr marL="1599875" indent="-228553" algn="l" defTabSz="45710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Roman"/>
          <a:ea typeface="+mn-ea"/>
          <a:cs typeface="Avenir Roman"/>
        </a:defRPr>
      </a:lvl4pPr>
      <a:lvl5pPr marL="2056979" indent="-228553" algn="l" defTabSz="45710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Roman"/>
          <a:ea typeface="+mn-ea"/>
          <a:cs typeface="Avenir Roman"/>
        </a:defRPr>
      </a:lvl5pPr>
      <a:lvl6pPr marL="2514087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576" y="339144"/>
            <a:ext cx="1609344" cy="12131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995" y="9156164"/>
            <a:ext cx="2895600" cy="5059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14971"/>
            <a:ext cx="9572950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9404" y="7541977"/>
            <a:ext cx="3532832" cy="11648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177" y="2785083"/>
            <a:ext cx="4190446" cy="32021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9335" y="7578543"/>
            <a:ext cx="2288000" cy="10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457105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7" indent="-285692" algn="l" defTabSz="45710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3" algn="l" defTabSz="4571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5" indent="-228553" algn="l" defTabSz="45710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9" indent="-228553" algn="l" defTabSz="45710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24835" y="4165836"/>
            <a:ext cx="6502400" cy="168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algn="just">
              <a:lnSpc>
                <a:spcPct val="120000"/>
              </a:lnSpc>
              <a:spcAft>
                <a:spcPts val="0"/>
              </a:spcAft>
            </a:pPr>
            <a:r>
              <a:rPr lang="es-MX" sz="4400" b="1" dirty="0">
                <a:solidFill>
                  <a:schemeClr val="bg1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Sistema de Referencia y </a:t>
            </a:r>
            <a:r>
              <a:rPr lang="es-MX" sz="4400" b="1" dirty="0" err="1">
                <a:solidFill>
                  <a:schemeClr val="bg1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Contrarreferencia</a:t>
            </a:r>
            <a:r>
              <a:rPr lang="es-MX" sz="4400" dirty="0">
                <a:solidFill>
                  <a:schemeClr val="bg1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07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4753" y="1775011"/>
            <a:ext cx="112775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20000"/>
              </a:lnSpc>
              <a:spcAft>
                <a:spcPts val="0"/>
              </a:spcAft>
            </a:pPr>
            <a:r>
              <a:rPr lang="es-MX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Sistema 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de Referencia y </a:t>
            </a:r>
            <a:r>
              <a:rPr lang="es-MX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Contrarreferencia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MX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80340" algn="just">
              <a:lnSpc>
                <a:spcPct val="120000"/>
              </a:lnSpc>
              <a:spcAft>
                <a:spcPts val="0"/>
              </a:spcAft>
            </a:pP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“E</a:t>
            </a: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nlace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entre los establecimientos de atención médica de los diferentes niveles de atención que conforman la red de servicios”, con el propósito de brindar a los usuarios atención médica integral y oportuna en las unidades que, conforme al padecimiento del paciente y la capacidad resolutiva del establecimiento que resulten más convenientes”, de tal forma que permitan el acceso efectivo con calidad a los servicios médicos. </a:t>
            </a:r>
            <a:endParaRPr lang="es-MX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715618"/>
            <a:ext cx="9051235" cy="76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210261" y="3299791"/>
            <a:ext cx="312751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DOMICILIO DE LA UNIDAD A DONDE REFIERE </a:t>
            </a:r>
            <a:endParaRPr lang="es-MX" sz="1400" dirty="0"/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1762539" y="3756991"/>
            <a:ext cx="744772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6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603513"/>
            <a:ext cx="12377530" cy="731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2000" b="1" dirty="0">
            <a:solidFill>
              <a:srgbClr val="3A3A3A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7984</TotalTime>
  <Words>87</Words>
  <Application>Microsoft Office PowerPoint</Application>
  <PresentationFormat>Personalizado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Diseño personalizado</vt:lpstr>
      <vt:lpstr>2_Diseño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GARDUÑO SALAZAR</dc:creator>
  <cp:lastModifiedBy>ERANDENI RODRIGUEZ VELASCO</cp:lastModifiedBy>
  <cp:revision>515</cp:revision>
  <cp:lastPrinted>2016-04-26T00:39:51Z</cp:lastPrinted>
  <dcterms:modified xsi:type="dcterms:W3CDTF">2020-01-28T18:41:03Z</dcterms:modified>
</cp:coreProperties>
</file>